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CA4E9-A43C-4E00-8117-459E4B0A5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E5E39F-C39C-3952-5AE5-8AF52A0B3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C00BD3-5B4B-6CEA-D224-7B89AB1E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E53657-4ED0-47AD-D1D9-666EE5636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7CA9A9-D4F7-D772-5E1A-D0FDC758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817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83550-4209-FCF8-444E-0484AF23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C75001-FFCB-397F-45CF-7981CDB5C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16030D-F01A-FF23-F615-C4108777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77A1FD-713E-B52F-4A66-D5CD688B2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2220CA-A7C4-D55F-FD0C-B80FE6F1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57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55C696-94EB-318D-B085-46D4C9B4B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0D1099-6E50-72D6-2F96-1BA431570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F874D6-9FF4-51E9-FD4D-AD71C3F1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6AC5E0-F04D-EF14-4854-2A65EAE1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0C2806-1DA7-9E5B-ECE1-DC7D4698D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74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D5177-86C1-71C8-EE05-8074C1D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FB774-FE61-3686-FEE5-423F7CDA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D1E962-B159-8AB3-7B00-6EFAA62F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2EE88B-C796-1B26-5A92-14E52AC3E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D1C5A6-F2B1-062C-3F92-02552189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87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CA7D2-6E31-6C3E-D6D9-35D36D66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88F4D4-5743-B7DE-4406-3100AA2A2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202F73-FED6-CDAF-4485-1FAACBC1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4895F-962F-4E54-E69C-58148B809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5B4CB2-5625-3E79-EB8B-8F249B16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497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6694F-2C49-C4D4-0127-0DDD194F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17998C-735D-1BCB-BA5C-B2646CC7C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A33AAE-4EFA-F2DF-FF21-58B6C616A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F37F5B-BF46-645A-7521-938C78FB4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5CD44E-B3F1-7ED1-4BF5-C327736E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D9000C-4754-D6DC-E718-B96C806D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10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92958-2ACD-F15F-51FF-3CA7EB5B5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C3BD81-FC1C-8650-5506-04751CF87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5FF654-5931-9DA2-799F-D2C71C8F9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28D13A-B352-D047-C8EB-E995B93D8F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833E69-BA06-5F66-9B1A-FDE1A5509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2A78168-B060-1FA7-9BBA-8E4BA950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2BBDD30-2A1C-51BA-272D-AFC44A95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20281BB-2FDC-6286-B05B-472DA02A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199F9-5B98-54C2-4871-829B979B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649762-D64D-CB4B-B2E2-BAEBE4BE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96262F-1DFE-1037-6243-15CCB8ABD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38CBA4-F323-9763-511B-787E9A27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90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3D6A71-506D-2E7E-8742-C828A52C8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27F824-870D-6A23-9268-A7CAE63E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0FD7FD-6B6A-8BFD-18F0-3837A5E1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87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B6983-4533-5090-532C-EE43D4A8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445042-4208-041E-DF12-5FECFD01B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272C38-91C6-DB29-677B-A17FF9B4E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48C80-D507-5C79-2C69-F61E2B28A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21273F-992D-DF22-4E2D-BB7F1CE6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FD115B-914A-92A9-E680-3D29A7E44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43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5D917-762D-EA0B-F05E-60ABEAD2C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582222-AE86-740F-2751-102BB5B87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FAE8C6-4C57-47EC-D2D9-EC267CC0B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B6D8E5-9985-3CE3-CF64-E9D2E560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088E585-CAFE-849B-CD75-A65E0036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936012-58F3-8356-C467-170D5D11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64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304107-D8F0-D29E-220D-A9B96F02C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D4CB74-494F-5710-E999-4F64E17BD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86EA6-997E-7E88-6675-9C2235539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69EF6-D548-4620-87DD-D9800625706D}" type="datetimeFigureOut">
              <a:rPr lang="zh-CN" altLang="en-US" smtClean="0"/>
              <a:t>2023-10-18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CB793B-AE91-0C23-AC11-22504A7BF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ABA71E-B4B7-2A43-FCEA-7C47D664C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2D10A-2182-4B06-84D4-D52481CEBB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6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61FC08-4B65-8ED8-CEDE-5929570CB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曹迅祺</a:t>
            </a:r>
            <a:r>
              <a:rPr lang="en-US" altLang="zh-CN" dirty="0" err="1"/>
              <a:t>opencv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446C67-17FA-6E1E-988A-E839A8FA8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2224411532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62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71925-F6F2-86BA-580B-91527516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1.Ubuntu</a:t>
            </a:r>
            <a:r>
              <a:rPr lang="zh-CN" altLang="en-US" dirty="0"/>
              <a:t>上</a:t>
            </a:r>
            <a:r>
              <a:rPr lang="en-US" altLang="zh-CN" dirty="0" err="1"/>
              <a:t>opencv</a:t>
            </a:r>
            <a:r>
              <a:rPr lang="zh-CN" altLang="en-US" dirty="0"/>
              <a:t>的安装和配置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194740-0DC1-97EE-1F05-5EDA34BB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6602"/>
            <a:ext cx="10240537" cy="53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6A658-62DE-493C-EE20-C7CEA5A7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高斯滤波核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293683B-6268-F186-C028-225194148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99" y="3433859"/>
            <a:ext cx="4519339" cy="33895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936B4B-39B8-AD3D-6050-563777D07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87" y="3159935"/>
            <a:ext cx="4876085" cy="36570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6313445-36DE-F4F8-0369-9F3BE1DD7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197" y="41001"/>
            <a:ext cx="4878941" cy="356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9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A755E-B1E1-96DE-F431-F2FA6958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手动实现滤波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D993A0-6830-5E4F-494D-4D36A97A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05" y="1551568"/>
            <a:ext cx="11264589" cy="375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A755E-B1E1-96DE-F431-F2FA6958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手动实现滤波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C0615F-C93C-7F0F-B521-A69F89F2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8" y="1690688"/>
            <a:ext cx="11801707" cy="39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59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B0305-3CCF-2545-1CCD-EB1ACD05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70F771-2B0C-6A70-B821-97EA90FA5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138" y="1340907"/>
            <a:ext cx="7810308" cy="49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3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B0305-3CCF-2545-1CCD-EB1ACD05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填充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9F058E-C928-A4A9-7F5A-5307D5EB2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28" y="1540660"/>
            <a:ext cx="7746355" cy="49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37</Words>
  <Application>Microsoft Office PowerPoint</Application>
  <PresentationFormat>宽屏</PresentationFormat>
  <Paragraphs>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曹迅祺opencv</vt:lpstr>
      <vt:lpstr>1.Ubuntu上opencv的安装和配置</vt:lpstr>
      <vt:lpstr>2.高斯滤波核</vt:lpstr>
      <vt:lpstr>3.手动实现滤波2</vt:lpstr>
      <vt:lpstr>3.手动实现滤波2</vt:lpstr>
      <vt:lpstr>4.填充1</vt:lpstr>
      <vt:lpstr>4.填充2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曹迅祺opencv</dc:title>
  <dc:creator>Andy Cao</dc:creator>
  <cp:lastModifiedBy>Andy Cao</cp:lastModifiedBy>
  <cp:revision>2</cp:revision>
  <dcterms:created xsi:type="dcterms:W3CDTF">2023-10-18T08:53:34Z</dcterms:created>
  <dcterms:modified xsi:type="dcterms:W3CDTF">2023-10-18T10:34:38Z</dcterms:modified>
</cp:coreProperties>
</file>